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54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08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35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6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19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02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39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0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5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3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61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D1EBE-5E37-4DE5-8571-A178BD69B1F2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6832-FBD5-46BA-BAA1-92EB368B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7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326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0"/>
          <p:cNvGrpSpPr/>
          <p:nvPr/>
        </p:nvGrpSpPr>
        <p:grpSpPr>
          <a:xfrm>
            <a:off x="0" y="99622"/>
            <a:ext cx="2319612" cy="6623149"/>
            <a:chOff x="76200" y="381000"/>
            <a:chExt cx="1752600" cy="5867400"/>
          </a:xfrm>
        </p:grpSpPr>
        <p:grpSp>
          <p:nvGrpSpPr>
            <p:cNvPr id="5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prstClr val="black"/>
                    </a:solidFill>
                  </a:rPr>
                  <a:t>God</a:t>
                </a: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Family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Creation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269767" y="2133923"/>
            <a:ext cx="46044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God’s image bearers: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reflecting his character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representing him in life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reproducing his image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ruling in his name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84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0"/>
          <p:cNvGrpSpPr/>
          <p:nvPr/>
        </p:nvGrpSpPr>
        <p:grpSpPr>
          <a:xfrm>
            <a:off x="0" y="99622"/>
            <a:ext cx="2319612" cy="6623149"/>
            <a:chOff x="76200" y="381000"/>
            <a:chExt cx="1752600" cy="5867400"/>
          </a:xfrm>
        </p:grpSpPr>
        <p:grpSp>
          <p:nvGrpSpPr>
            <p:cNvPr id="5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prstClr val="black"/>
                    </a:solidFill>
                  </a:rPr>
                  <a:t>God</a:t>
                </a: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Family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Creation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oup 40"/>
          <p:cNvGrpSpPr/>
          <p:nvPr/>
        </p:nvGrpSpPr>
        <p:grpSpPr>
          <a:xfrm>
            <a:off x="6824388" y="99622"/>
            <a:ext cx="2319612" cy="6623149"/>
            <a:chOff x="76200" y="381000"/>
            <a:chExt cx="1752600" cy="5867400"/>
          </a:xfrm>
        </p:grpSpPr>
        <p:grpSp>
          <p:nvGrpSpPr>
            <p:cNvPr id="12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prstClr val="black"/>
                    </a:solidFill>
                  </a:rPr>
                  <a:t>God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Church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People Groups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269767" y="2133923"/>
            <a:ext cx="46044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God’s image bearers: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reflecting his character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representing him in life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reproducing his image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ruling in his name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113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40"/>
          <p:cNvGrpSpPr/>
          <p:nvPr/>
        </p:nvGrpSpPr>
        <p:grpSpPr>
          <a:xfrm>
            <a:off x="6824388" y="99622"/>
            <a:ext cx="2319612" cy="6623149"/>
            <a:chOff x="76200" y="381000"/>
            <a:chExt cx="1752600" cy="5867400"/>
          </a:xfrm>
        </p:grpSpPr>
        <p:grpSp>
          <p:nvGrpSpPr>
            <p:cNvPr id="12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prstClr val="black"/>
                    </a:solidFill>
                  </a:rPr>
                  <a:t>God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Church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People Groups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-1" y="0"/>
            <a:ext cx="67550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Live as God’s image bearers: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reflecting his character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representing him in life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reproducing his image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ruling in his name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en-US" sz="3200" dirty="0" smtClean="0">
                <a:solidFill>
                  <a:srgbClr val="FFFF00"/>
                </a:solidFill>
              </a:rPr>
              <a:t>Love God with all of yourself.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Love others as yourself.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065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40"/>
          <p:cNvGrpSpPr/>
          <p:nvPr/>
        </p:nvGrpSpPr>
        <p:grpSpPr>
          <a:xfrm>
            <a:off x="6824388" y="99622"/>
            <a:ext cx="2319612" cy="6623149"/>
            <a:chOff x="76200" y="381000"/>
            <a:chExt cx="1752600" cy="5867400"/>
          </a:xfrm>
        </p:grpSpPr>
        <p:grpSp>
          <p:nvGrpSpPr>
            <p:cNvPr id="12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prstClr val="black"/>
                    </a:solidFill>
                  </a:rPr>
                  <a:t>God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Church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prstClr val="black"/>
                    </a:solidFill>
                  </a:rPr>
                  <a:t>People Groups</a:t>
                </a:r>
                <a:endParaRPr lang="en-US" sz="32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-1" y="0"/>
            <a:ext cx="675502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Live as God’s image bearers: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reflecting his character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representing him in life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reproducing his image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r>
              <a:rPr lang="en-US" sz="3200" dirty="0" smtClean="0">
                <a:solidFill>
                  <a:schemeClr val="bg1"/>
                </a:solidFill>
              </a:rPr>
              <a:t>ruling in his name</a:t>
            </a:r>
          </a:p>
          <a:p>
            <a:pPr marL="457200" indent="-457200">
              <a:buFont typeface="Wingdings 2" panose="05020102010507070707" pitchFamily="18" charset="2"/>
              <a:buChar char=""/>
            </a:pPr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rgbClr val="FFFF00"/>
                </a:solidFill>
              </a:rPr>
              <a:t>Love God with all of yourself.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Love others as yourself.</a:t>
            </a:r>
          </a:p>
          <a:p>
            <a:endParaRPr lang="en-US" sz="3200" dirty="0" smtClean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 smtClean="0">
                <a:solidFill>
                  <a:srgbClr val="FFFF00"/>
                </a:solidFill>
              </a:rPr>
              <a:t>Reproduce by making reproducing disciples of Christ.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2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-1" y="0"/>
            <a:ext cx="914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Live as God’s image bearers.  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Love God with all of yourself.  Love others as yourself.  Reproduce by making reproducing disciples of Christ.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6511924" y="2753434"/>
            <a:ext cx="2557934" cy="27329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 anchorCtr="0"/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3000" kern="12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Evangelize</a:t>
            </a: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3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endParaRPr lang="en-US" sz="3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3293032" y="2753435"/>
            <a:ext cx="2557934" cy="27329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 anchorCtr="0"/>
          <a:lstStyle/>
          <a:p>
            <a:pPr algn="ctr" fontAlgn="base"/>
            <a:r>
              <a:rPr lang="en-US" sz="28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Edify</a:t>
            </a:r>
          </a:p>
          <a:p>
            <a:pPr algn="ctr" fontAlgn="base"/>
            <a:r>
              <a:rPr lang="en-US" sz="28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One Another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74140" y="2753436"/>
            <a:ext cx="2557934" cy="27329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 anchorCtr="0"/>
          <a:lstStyle/>
          <a:p>
            <a:pPr algn="ctr" fontAlgn="base"/>
            <a:r>
              <a:rPr lang="en-US" sz="2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Exalt</a:t>
            </a:r>
          </a:p>
          <a:p>
            <a:pPr algn="ctr" fontAlgn="base"/>
            <a:r>
              <a:rPr lang="en-US" sz="28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2317471" y="3748172"/>
            <a:ext cx="1437116" cy="743485"/>
          </a:xfrm>
          <a:prstGeom prst="rightArrow">
            <a:avLst>
              <a:gd name="adj1" fmla="val 50000"/>
              <a:gd name="adj2" fmla="val 9444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5553504" y="3748171"/>
            <a:ext cx="1437116" cy="743485"/>
          </a:xfrm>
          <a:prstGeom prst="rightArrow">
            <a:avLst>
              <a:gd name="adj1" fmla="val 50000"/>
              <a:gd name="adj2" fmla="val 9444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5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-1" y="0"/>
            <a:ext cx="91440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Action Steps: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Buy into God’s vision and learn to live it out!</a:t>
            </a:r>
          </a:p>
          <a:p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41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-1" y="0"/>
            <a:ext cx="91440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Action Steps: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Buy into God’s vision and learn to live it out!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Become passionate, committed to God’s vision.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63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-1" y="0"/>
            <a:ext cx="91440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Action Steps: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Buy into God’s vision and learn to live it out!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Become passionate, committed to God’s vision.</a:t>
            </a:r>
          </a:p>
          <a:p>
            <a:pPr marL="514350" indent="-514350"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Become more evangelistic.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562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221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Groben</dc:creator>
  <cp:lastModifiedBy>William Groben</cp:lastModifiedBy>
  <cp:revision>6</cp:revision>
  <dcterms:created xsi:type="dcterms:W3CDTF">2016-04-14T19:30:34Z</dcterms:created>
  <dcterms:modified xsi:type="dcterms:W3CDTF">2016-04-14T19:56:37Z</dcterms:modified>
</cp:coreProperties>
</file>